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9" r:id="rId2"/>
    <p:sldId id="263" r:id="rId3"/>
    <p:sldId id="268" r:id="rId4"/>
    <p:sldId id="267" r:id="rId5"/>
    <p:sldId id="273" r:id="rId6"/>
    <p:sldId id="272" r:id="rId7"/>
    <p:sldId id="275" r:id="rId8"/>
    <p:sldId id="262" r:id="rId9"/>
  </p:sldIdLst>
  <p:sldSz cx="9144000" cy="6858000" type="screen4x3"/>
  <p:notesSz cx="6858000" cy="9144000"/>
  <p:defaultTextStyle>
    <a:defPPr>
      <a:defRPr lang="es-ES_trad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15629" autoAdjust="0"/>
    <p:restoredTop sz="94624" autoAdjust="0"/>
  </p:normalViewPr>
  <p:slideViewPr>
    <p:cSldViewPr snapToGrid="0" snapToObjects="1">
      <p:cViewPr>
        <p:scale>
          <a:sx n="77" d="100"/>
          <a:sy n="77" d="100"/>
        </p:scale>
        <p:origin x="-4096" y="-13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8CD6D-F870-8E4E-979A-1EEBAD231EDA}" type="datetimeFigureOut">
              <a:rPr lang="es-ES_tradnl" smtClean="0"/>
              <a:pPr/>
              <a:t>11/03/14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95873-D55F-FE43-9189-4E04FCC5A859}" type="slidenum">
              <a:rPr lang="es-ES_tradnl" smtClean="0"/>
              <a:pPr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8770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pPr/>
              <a:t>11/03/14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pPr/>
              <a:t>11/03/14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pPr/>
              <a:t>11/03/14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pPr/>
              <a:t>11/03/14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pPr/>
              <a:t>11/03/14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pPr/>
              <a:t>11/03/14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pPr/>
              <a:t>11/03/14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pPr/>
              <a:t>11/03/14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pPr/>
              <a:t>11/03/14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pPr/>
              <a:t>11/03/14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90A1-AA9A-204D-95D8-A0FA0DDE7751}" type="datetimeFigureOut">
              <a:rPr lang="es-ES_tradnl" smtClean="0"/>
              <a:pPr/>
              <a:t>11/03/14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76542-AE7D-AB44-985C-D8C43A82279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390A1-AA9A-204D-95D8-A0FA0DDE7751}" type="datetimeFigureOut">
              <a:rPr lang="es-ES_tradnl" smtClean="0"/>
              <a:pPr/>
              <a:t>11/03/14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76542-AE7D-AB44-985C-D8C43A82279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s-ES_tradnl" sz="9600" dirty="0" smtClean="0">
                <a:solidFill>
                  <a:srgbClr val="0000FF"/>
                </a:solidFill>
                <a:latin typeface="Chalkboard"/>
                <a:cs typeface="Chalkboard"/>
              </a:rPr>
              <a:t>THE    EARTH</a:t>
            </a:r>
            <a:endParaRPr lang="es-ES_tradnl" sz="9600" dirty="0">
              <a:solidFill>
                <a:srgbClr val="0000FF"/>
              </a:solidFill>
              <a:latin typeface="Chalkboard"/>
              <a:cs typeface="Chalkboard"/>
            </a:endParaRPr>
          </a:p>
        </p:txBody>
      </p:sp>
      <p:pic>
        <p:nvPicPr>
          <p:cNvPr id="3" name="Imagen 4"/>
          <p:cNvPicPr>
            <a:picLocks noGrp="1" noChangeAspect="1"/>
          </p:cNvPicPr>
          <p:nvPr>
            <p:ph idx="1"/>
          </p:nvPr>
        </p:nvPicPr>
        <p:blipFill>
          <a:blip r:embed="rId2">
            <a:alphaModFix amt="41000"/>
          </a:blip>
          <a:stretch>
            <a:fillRect/>
          </a:stretch>
        </p:blipFill>
        <p:spPr>
          <a:xfrm>
            <a:off x="923678" y="115468"/>
            <a:ext cx="7207987" cy="6502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4"/>
          <p:cNvPicPr>
            <a:picLocks noGrp="1" noChangeAspect="1"/>
          </p:cNvPicPr>
          <p:nvPr>
            <p:ph idx="1"/>
          </p:nvPr>
        </p:nvPicPr>
        <p:blipFill>
          <a:blip r:embed="rId2">
            <a:alphaModFix amt="41000"/>
          </a:blip>
          <a:stretch>
            <a:fillRect/>
          </a:stretch>
        </p:blipFill>
        <p:spPr>
          <a:xfrm>
            <a:off x="709252" y="134807"/>
            <a:ext cx="7422413" cy="6459608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764885" y="2012450"/>
            <a:ext cx="6366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dirty="0" err="1" smtClean="0">
                <a:solidFill>
                  <a:srgbClr val="0000FF"/>
                </a:solidFill>
              </a:rPr>
              <a:t>It’s</a:t>
            </a:r>
            <a:r>
              <a:rPr lang="es-ES" sz="8000" dirty="0" smtClean="0">
                <a:solidFill>
                  <a:srgbClr val="0000FF"/>
                </a:solidFill>
              </a:rPr>
              <a:t> </a:t>
            </a:r>
            <a:r>
              <a:rPr lang="es-ES" sz="8000" dirty="0" err="1" smtClean="0">
                <a:solidFill>
                  <a:srgbClr val="0000FF"/>
                </a:solidFill>
              </a:rPr>
              <a:t>our</a:t>
            </a:r>
            <a:r>
              <a:rPr lang="es-ES" sz="8000" dirty="0" smtClean="0">
                <a:solidFill>
                  <a:srgbClr val="0000FF"/>
                </a:solidFill>
              </a:rPr>
              <a:t> </a:t>
            </a:r>
            <a:r>
              <a:rPr lang="es-ES" sz="8000" dirty="0" err="1" smtClean="0">
                <a:solidFill>
                  <a:srgbClr val="0000FF"/>
                </a:solidFill>
              </a:rPr>
              <a:t>planet</a:t>
            </a:r>
            <a:endParaRPr lang="es-ES" sz="8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341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4"/>
          <p:cNvPicPr>
            <a:picLocks noGrp="1" noChangeAspect="1"/>
          </p:cNvPicPr>
          <p:nvPr>
            <p:ph idx="1"/>
          </p:nvPr>
        </p:nvPicPr>
        <p:blipFill>
          <a:blip r:embed="rId2">
            <a:alphaModFix amt="41000"/>
          </a:blip>
          <a:stretch>
            <a:fillRect/>
          </a:stretch>
        </p:blipFill>
        <p:spPr>
          <a:xfrm>
            <a:off x="956665" y="0"/>
            <a:ext cx="7784871" cy="68580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956666" y="1336135"/>
            <a:ext cx="752137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 err="1" smtClean="0">
                <a:solidFill>
                  <a:srgbClr val="0000FF"/>
                </a:solidFill>
              </a:rPr>
              <a:t>It’s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called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the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blue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planet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because</a:t>
            </a:r>
            <a:r>
              <a:rPr lang="es-ES" sz="6000" dirty="0" smtClean="0">
                <a:solidFill>
                  <a:srgbClr val="0000FF"/>
                </a:solidFill>
              </a:rPr>
              <a:t> ¾ </a:t>
            </a:r>
            <a:r>
              <a:rPr lang="es-ES" sz="6000" dirty="0" err="1" smtClean="0">
                <a:solidFill>
                  <a:srgbClr val="0000FF"/>
                </a:solidFill>
              </a:rPr>
              <a:t>parts</a:t>
            </a:r>
            <a:r>
              <a:rPr lang="es-ES" sz="6000" dirty="0" smtClean="0">
                <a:solidFill>
                  <a:srgbClr val="0000FF"/>
                </a:solidFill>
              </a:rPr>
              <a:t> of </a:t>
            </a:r>
            <a:r>
              <a:rPr lang="es-ES" sz="6000" dirty="0" err="1" smtClean="0">
                <a:solidFill>
                  <a:srgbClr val="0000FF"/>
                </a:solidFill>
              </a:rPr>
              <a:t>it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is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covered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by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water</a:t>
            </a:r>
            <a:r>
              <a:rPr lang="es-ES" sz="6000" dirty="0" smtClean="0">
                <a:solidFill>
                  <a:srgbClr val="0000FF"/>
                </a:solidFill>
              </a:rPr>
              <a:t>.</a:t>
            </a:r>
            <a:endParaRPr lang="es-ES" sz="6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624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4"/>
          <p:cNvPicPr>
            <a:picLocks noGrp="1" noChangeAspect="1"/>
          </p:cNvPicPr>
          <p:nvPr>
            <p:ph idx="1"/>
          </p:nvPr>
        </p:nvPicPr>
        <p:blipFill>
          <a:blip r:embed="rId2">
            <a:alphaModFix amt="41000"/>
          </a:blip>
          <a:stretch>
            <a:fillRect/>
          </a:stretch>
        </p:blipFill>
        <p:spPr>
          <a:xfrm>
            <a:off x="659770" y="0"/>
            <a:ext cx="7620344" cy="68580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435000" y="1385621"/>
            <a:ext cx="636678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dirty="0" err="1" smtClean="0">
                <a:solidFill>
                  <a:srgbClr val="0000FF"/>
                </a:solidFill>
              </a:rPr>
              <a:t>It’s</a:t>
            </a:r>
            <a:r>
              <a:rPr lang="es-ES" sz="8000" dirty="0" smtClean="0">
                <a:solidFill>
                  <a:srgbClr val="0000FF"/>
                </a:solidFill>
              </a:rPr>
              <a:t> </a:t>
            </a:r>
            <a:r>
              <a:rPr lang="es-ES" sz="8000" dirty="0" err="1" smtClean="0">
                <a:solidFill>
                  <a:srgbClr val="0000FF"/>
                </a:solidFill>
              </a:rPr>
              <a:t>the</a:t>
            </a:r>
            <a:r>
              <a:rPr lang="es-ES" sz="8000" dirty="0" smtClean="0">
                <a:solidFill>
                  <a:srgbClr val="0000FF"/>
                </a:solidFill>
              </a:rPr>
              <a:t> </a:t>
            </a:r>
            <a:r>
              <a:rPr lang="es-ES" sz="8000" dirty="0" err="1" smtClean="0">
                <a:solidFill>
                  <a:srgbClr val="0000FF"/>
                </a:solidFill>
              </a:rPr>
              <a:t>third</a:t>
            </a:r>
            <a:r>
              <a:rPr lang="es-ES" sz="8000" dirty="0" smtClean="0">
                <a:solidFill>
                  <a:srgbClr val="0000FF"/>
                </a:solidFill>
              </a:rPr>
              <a:t> </a:t>
            </a:r>
            <a:r>
              <a:rPr lang="es-ES" sz="8000" dirty="0" err="1" smtClean="0">
                <a:solidFill>
                  <a:srgbClr val="0000FF"/>
                </a:solidFill>
              </a:rPr>
              <a:t>planet</a:t>
            </a:r>
            <a:r>
              <a:rPr lang="es-ES" sz="8000" dirty="0" smtClean="0">
                <a:solidFill>
                  <a:srgbClr val="0000FF"/>
                </a:solidFill>
              </a:rPr>
              <a:t> in </a:t>
            </a:r>
            <a:r>
              <a:rPr lang="es-ES" sz="8000" dirty="0" err="1" smtClean="0">
                <a:solidFill>
                  <a:srgbClr val="0000FF"/>
                </a:solidFill>
              </a:rPr>
              <a:t>order</a:t>
            </a:r>
            <a:r>
              <a:rPr lang="es-ES" sz="8000" dirty="0" smtClean="0">
                <a:solidFill>
                  <a:srgbClr val="0000FF"/>
                </a:solidFill>
              </a:rPr>
              <a:t> </a:t>
            </a:r>
            <a:r>
              <a:rPr lang="es-ES" sz="8000" dirty="0" err="1" smtClean="0">
                <a:solidFill>
                  <a:srgbClr val="0000FF"/>
                </a:solidFill>
              </a:rPr>
              <a:t>from</a:t>
            </a:r>
            <a:r>
              <a:rPr lang="es-ES" sz="8000" dirty="0" smtClean="0">
                <a:solidFill>
                  <a:srgbClr val="0000FF"/>
                </a:solidFill>
              </a:rPr>
              <a:t> </a:t>
            </a:r>
            <a:r>
              <a:rPr lang="es-ES" sz="8000" dirty="0" err="1" smtClean="0">
                <a:solidFill>
                  <a:srgbClr val="0000FF"/>
                </a:solidFill>
              </a:rPr>
              <a:t>the</a:t>
            </a:r>
            <a:r>
              <a:rPr lang="es-ES" sz="8000" dirty="0" smtClean="0">
                <a:solidFill>
                  <a:srgbClr val="0000FF"/>
                </a:solidFill>
              </a:rPr>
              <a:t> </a:t>
            </a:r>
            <a:r>
              <a:rPr lang="es-ES" sz="8000" dirty="0" err="1" smtClean="0">
                <a:solidFill>
                  <a:srgbClr val="0000FF"/>
                </a:solidFill>
              </a:rPr>
              <a:t>Sun</a:t>
            </a:r>
            <a:endParaRPr lang="es-ES" sz="8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624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4"/>
          <p:cNvPicPr>
            <a:picLocks noGrp="1" noChangeAspect="1"/>
          </p:cNvPicPr>
          <p:nvPr>
            <p:ph idx="1"/>
          </p:nvPr>
        </p:nvPicPr>
        <p:blipFill>
          <a:blip r:embed="rId2">
            <a:alphaModFix amt="41000"/>
          </a:blip>
          <a:stretch>
            <a:fillRect/>
          </a:stretch>
        </p:blipFill>
        <p:spPr>
          <a:xfrm>
            <a:off x="907184" y="0"/>
            <a:ext cx="7356435" cy="68580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259713" y="1468098"/>
            <a:ext cx="498126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dirty="0" err="1" smtClean="0">
                <a:solidFill>
                  <a:srgbClr val="0000FF"/>
                </a:solidFill>
              </a:rPr>
              <a:t>It</a:t>
            </a:r>
            <a:r>
              <a:rPr lang="es-ES" sz="8000" dirty="0" smtClean="0">
                <a:solidFill>
                  <a:srgbClr val="0000FF"/>
                </a:solidFill>
              </a:rPr>
              <a:t> has </a:t>
            </a:r>
            <a:r>
              <a:rPr lang="es-ES" sz="8000" dirty="0" err="1" smtClean="0">
                <a:solidFill>
                  <a:srgbClr val="0000FF"/>
                </a:solidFill>
              </a:rPr>
              <a:t>one</a:t>
            </a:r>
            <a:r>
              <a:rPr lang="es-ES" sz="8000" dirty="0" smtClean="0">
                <a:solidFill>
                  <a:srgbClr val="0000FF"/>
                </a:solidFill>
              </a:rPr>
              <a:t> </a:t>
            </a:r>
            <a:r>
              <a:rPr lang="es-ES" sz="8000" dirty="0" err="1" smtClean="0">
                <a:solidFill>
                  <a:srgbClr val="0000FF"/>
                </a:solidFill>
              </a:rPr>
              <a:t>satellite</a:t>
            </a:r>
            <a:r>
              <a:rPr lang="es-ES" sz="8000" dirty="0" smtClean="0">
                <a:solidFill>
                  <a:srgbClr val="0000FF"/>
                </a:solidFill>
              </a:rPr>
              <a:t>:</a:t>
            </a:r>
            <a:endParaRPr lang="es-ES" sz="8000" dirty="0">
              <a:solidFill>
                <a:srgbClr val="0000FF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391666" y="4651728"/>
            <a:ext cx="49977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dirty="0" smtClean="0">
                <a:solidFill>
                  <a:srgbClr val="0000FF"/>
                </a:solidFill>
              </a:rPr>
              <a:t>THE MOON</a:t>
            </a:r>
            <a:endParaRPr lang="es-ES" sz="8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99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4"/>
          <p:cNvPicPr>
            <a:picLocks noGrp="1" noChangeAspect="1"/>
          </p:cNvPicPr>
          <p:nvPr>
            <p:ph idx="1"/>
          </p:nvPr>
        </p:nvPicPr>
        <p:blipFill>
          <a:blip r:embed="rId2">
            <a:alphaModFix amt="41000"/>
          </a:blip>
          <a:stretch>
            <a:fillRect/>
          </a:stretch>
        </p:blipFill>
        <p:spPr>
          <a:xfrm>
            <a:off x="923677" y="12357"/>
            <a:ext cx="7653333" cy="68580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566953" y="1270152"/>
            <a:ext cx="67956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 err="1" smtClean="0">
                <a:solidFill>
                  <a:srgbClr val="0000FF"/>
                </a:solidFill>
              </a:rPr>
              <a:t>It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makes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one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orbit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around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the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Sun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every</a:t>
            </a:r>
            <a:r>
              <a:rPr lang="es-ES" sz="6000" dirty="0" smtClean="0">
                <a:solidFill>
                  <a:srgbClr val="0000FF"/>
                </a:solidFill>
              </a:rPr>
              <a:t> 365.27 </a:t>
            </a:r>
            <a:r>
              <a:rPr lang="es-ES" sz="6000" dirty="0" err="1" smtClean="0">
                <a:solidFill>
                  <a:srgbClr val="0000FF"/>
                </a:solidFill>
              </a:rPr>
              <a:t>days</a:t>
            </a:r>
            <a:r>
              <a:rPr lang="es-ES" sz="6000" dirty="0" smtClean="0">
                <a:solidFill>
                  <a:srgbClr val="0000FF"/>
                </a:solidFill>
              </a:rPr>
              <a:t>.</a:t>
            </a:r>
            <a:endParaRPr lang="es-ES" sz="6000" dirty="0">
              <a:solidFill>
                <a:srgbClr val="0000FF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292700" y="4998134"/>
            <a:ext cx="45524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8000" b="1" dirty="0" err="1" smtClean="0">
                <a:solidFill>
                  <a:srgbClr val="0000FF"/>
                </a:solidFill>
              </a:rPr>
              <a:t>One</a:t>
            </a:r>
            <a:r>
              <a:rPr lang="es-ES" sz="8000" b="1" dirty="0" smtClean="0">
                <a:solidFill>
                  <a:srgbClr val="0000FF"/>
                </a:solidFill>
              </a:rPr>
              <a:t> </a:t>
            </a:r>
            <a:r>
              <a:rPr lang="es-ES" sz="8000" b="1" dirty="0" err="1" smtClean="0">
                <a:solidFill>
                  <a:srgbClr val="0000FF"/>
                </a:solidFill>
              </a:rPr>
              <a:t>year</a:t>
            </a:r>
            <a:endParaRPr lang="es-ES" sz="8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63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4"/>
          <p:cNvPicPr>
            <a:picLocks noGrp="1" noChangeAspect="1"/>
          </p:cNvPicPr>
          <p:nvPr>
            <p:ph idx="1"/>
          </p:nvPr>
        </p:nvPicPr>
        <p:blipFill>
          <a:blip r:embed="rId2">
            <a:alphaModFix amt="41000"/>
          </a:blip>
          <a:stretch>
            <a:fillRect/>
          </a:stretch>
        </p:blipFill>
        <p:spPr>
          <a:xfrm>
            <a:off x="973160" y="0"/>
            <a:ext cx="7537873" cy="68580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566953" y="1270152"/>
            <a:ext cx="679563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 err="1" smtClean="0">
                <a:solidFill>
                  <a:srgbClr val="0000FF"/>
                </a:solidFill>
              </a:rPr>
              <a:t>The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Earth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rotates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on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its</a:t>
            </a:r>
            <a:r>
              <a:rPr lang="es-ES" sz="6000" dirty="0" smtClean="0">
                <a:solidFill>
                  <a:srgbClr val="0000FF"/>
                </a:solidFill>
              </a:rPr>
              <a:t> axis. </a:t>
            </a:r>
            <a:r>
              <a:rPr lang="es-ES" sz="6000" dirty="0" err="1" smtClean="0">
                <a:solidFill>
                  <a:srgbClr val="0000FF"/>
                </a:solidFill>
              </a:rPr>
              <a:t>It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needs</a:t>
            </a:r>
            <a:r>
              <a:rPr lang="es-ES" sz="6000" dirty="0" smtClean="0">
                <a:solidFill>
                  <a:srgbClr val="0000FF"/>
                </a:solidFill>
              </a:rPr>
              <a:t> 24 </a:t>
            </a:r>
            <a:r>
              <a:rPr lang="es-ES" sz="6000" dirty="0" err="1" smtClean="0">
                <a:solidFill>
                  <a:srgbClr val="0000FF"/>
                </a:solidFill>
              </a:rPr>
              <a:t>hours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to</a:t>
            </a:r>
            <a:r>
              <a:rPr lang="es-ES" sz="6000" dirty="0" smtClean="0">
                <a:solidFill>
                  <a:srgbClr val="0000FF"/>
                </a:solidFill>
              </a:rPr>
              <a:t> complete </a:t>
            </a:r>
            <a:r>
              <a:rPr lang="es-ES" sz="6000" dirty="0" err="1" smtClean="0">
                <a:solidFill>
                  <a:srgbClr val="0000FF"/>
                </a:solidFill>
              </a:rPr>
              <a:t>one</a:t>
            </a:r>
            <a:r>
              <a:rPr lang="es-ES" sz="6000" dirty="0" smtClean="0">
                <a:solidFill>
                  <a:srgbClr val="0000FF"/>
                </a:solidFill>
              </a:rPr>
              <a:t> </a:t>
            </a:r>
            <a:r>
              <a:rPr lang="es-ES" sz="6000" dirty="0" err="1" smtClean="0">
                <a:solidFill>
                  <a:srgbClr val="0000FF"/>
                </a:solidFill>
              </a:rPr>
              <a:t>turn</a:t>
            </a:r>
            <a:r>
              <a:rPr lang="es-ES" sz="6000" dirty="0" smtClean="0">
                <a:solidFill>
                  <a:srgbClr val="0000FF"/>
                </a:solidFill>
              </a:rPr>
              <a:t>. </a:t>
            </a:r>
            <a:endParaRPr lang="es-ES" sz="6000" dirty="0">
              <a:solidFill>
                <a:srgbClr val="0000FF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292700" y="4998134"/>
            <a:ext cx="45524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8000" b="1" dirty="0" err="1" smtClean="0">
                <a:solidFill>
                  <a:srgbClr val="0000FF"/>
                </a:solidFill>
              </a:rPr>
              <a:t>One</a:t>
            </a:r>
            <a:r>
              <a:rPr lang="es-ES" sz="8000" b="1" dirty="0" smtClean="0">
                <a:solidFill>
                  <a:srgbClr val="0000FF"/>
                </a:solidFill>
              </a:rPr>
              <a:t> </a:t>
            </a:r>
            <a:r>
              <a:rPr lang="es-ES" sz="8000" b="1" dirty="0" err="1" smtClean="0">
                <a:solidFill>
                  <a:srgbClr val="0000FF"/>
                </a:solidFill>
              </a:rPr>
              <a:t>day</a:t>
            </a:r>
            <a:endParaRPr lang="es-ES" sz="8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61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18193" cy="6857999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577298" y="657919"/>
            <a:ext cx="819764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 err="1" smtClean="0">
                <a:solidFill>
                  <a:srgbClr val="0000FF"/>
                </a:solidFill>
              </a:rPr>
              <a:t>It’s</a:t>
            </a:r>
            <a:r>
              <a:rPr lang="es-ES" sz="4000" dirty="0" smtClean="0">
                <a:solidFill>
                  <a:srgbClr val="0000FF"/>
                </a:solidFill>
              </a:rPr>
              <a:t> </a:t>
            </a:r>
            <a:r>
              <a:rPr lang="es-ES" sz="4000" dirty="0" err="1" smtClean="0">
                <a:solidFill>
                  <a:srgbClr val="0000FF"/>
                </a:solidFill>
              </a:rPr>
              <a:t>day</a:t>
            </a:r>
            <a:r>
              <a:rPr lang="es-ES" sz="4000" dirty="0" smtClean="0">
                <a:solidFill>
                  <a:srgbClr val="0000FF"/>
                </a:solidFill>
              </a:rPr>
              <a:t> time in </a:t>
            </a:r>
            <a:r>
              <a:rPr lang="es-ES" sz="4000" dirty="0" err="1" smtClean="0">
                <a:solidFill>
                  <a:srgbClr val="0000FF"/>
                </a:solidFill>
              </a:rPr>
              <a:t>the</a:t>
            </a:r>
            <a:r>
              <a:rPr lang="es-ES" sz="4000" dirty="0" smtClean="0">
                <a:solidFill>
                  <a:srgbClr val="0000FF"/>
                </a:solidFill>
              </a:rPr>
              <a:t> </a:t>
            </a:r>
            <a:r>
              <a:rPr lang="es-ES" sz="4000" dirty="0" err="1" smtClean="0">
                <a:solidFill>
                  <a:srgbClr val="0000FF"/>
                </a:solidFill>
              </a:rPr>
              <a:t>half</a:t>
            </a:r>
            <a:r>
              <a:rPr lang="es-ES" sz="4000" dirty="0" smtClean="0">
                <a:solidFill>
                  <a:srgbClr val="0000FF"/>
                </a:solidFill>
              </a:rPr>
              <a:t> of </a:t>
            </a:r>
            <a:r>
              <a:rPr lang="es-ES" sz="4000" dirty="0" err="1" smtClean="0">
                <a:solidFill>
                  <a:srgbClr val="0000FF"/>
                </a:solidFill>
              </a:rPr>
              <a:t>the</a:t>
            </a:r>
            <a:r>
              <a:rPr lang="es-ES" sz="4000" dirty="0" smtClean="0">
                <a:solidFill>
                  <a:srgbClr val="0000FF"/>
                </a:solidFill>
              </a:rPr>
              <a:t> </a:t>
            </a:r>
            <a:r>
              <a:rPr lang="es-ES" sz="4000" dirty="0" err="1" smtClean="0">
                <a:solidFill>
                  <a:srgbClr val="0000FF"/>
                </a:solidFill>
              </a:rPr>
              <a:t>Earth</a:t>
            </a:r>
            <a:r>
              <a:rPr lang="es-ES" sz="4000" dirty="0" smtClean="0">
                <a:solidFill>
                  <a:srgbClr val="0000FF"/>
                </a:solidFill>
              </a:rPr>
              <a:t> </a:t>
            </a:r>
            <a:r>
              <a:rPr lang="es-ES" sz="4000" dirty="0" err="1" smtClean="0">
                <a:solidFill>
                  <a:srgbClr val="0000FF"/>
                </a:solidFill>
              </a:rPr>
              <a:t>that</a:t>
            </a:r>
            <a:r>
              <a:rPr lang="es-ES" sz="4000" dirty="0" smtClean="0">
                <a:solidFill>
                  <a:srgbClr val="0000FF"/>
                </a:solidFill>
              </a:rPr>
              <a:t> faces </a:t>
            </a:r>
            <a:r>
              <a:rPr lang="es-ES" sz="4000" dirty="0" err="1" smtClean="0">
                <a:solidFill>
                  <a:srgbClr val="0000FF"/>
                </a:solidFill>
              </a:rPr>
              <a:t>the</a:t>
            </a:r>
            <a:r>
              <a:rPr lang="es-ES" sz="4000" dirty="0" smtClean="0">
                <a:solidFill>
                  <a:srgbClr val="0000FF"/>
                </a:solidFill>
              </a:rPr>
              <a:t> </a:t>
            </a:r>
            <a:r>
              <a:rPr lang="es-ES" sz="4000" dirty="0" err="1" smtClean="0">
                <a:solidFill>
                  <a:srgbClr val="0000FF"/>
                </a:solidFill>
              </a:rPr>
              <a:t>Sun</a:t>
            </a:r>
            <a:r>
              <a:rPr lang="es-ES" sz="4000" dirty="0" smtClean="0">
                <a:solidFill>
                  <a:srgbClr val="0000FF"/>
                </a:solidFill>
              </a:rPr>
              <a:t>. </a:t>
            </a:r>
          </a:p>
          <a:p>
            <a:endParaRPr lang="es-ES" sz="4000" dirty="0">
              <a:solidFill>
                <a:srgbClr val="0000FF"/>
              </a:solidFill>
            </a:endParaRPr>
          </a:p>
          <a:p>
            <a:r>
              <a:rPr lang="es-ES" sz="4000" dirty="0" err="1">
                <a:solidFill>
                  <a:srgbClr val="0000FF"/>
                </a:solidFill>
              </a:rPr>
              <a:t>I</a:t>
            </a:r>
            <a:r>
              <a:rPr lang="es-ES" sz="4000" dirty="0" err="1" smtClean="0">
                <a:solidFill>
                  <a:srgbClr val="0000FF"/>
                </a:solidFill>
              </a:rPr>
              <a:t>t’s</a:t>
            </a:r>
            <a:r>
              <a:rPr lang="es-ES" sz="4000" dirty="0" smtClean="0">
                <a:solidFill>
                  <a:srgbClr val="0000FF"/>
                </a:solidFill>
              </a:rPr>
              <a:t> </a:t>
            </a:r>
            <a:r>
              <a:rPr lang="es-ES" sz="4000" dirty="0" err="1" smtClean="0">
                <a:solidFill>
                  <a:srgbClr val="0000FF"/>
                </a:solidFill>
              </a:rPr>
              <a:t>night</a:t>
            </a:r>
            <a:r>
              <a:rPr lang="es-ES" sz="4000" dirty="0" smtClean="0">
                <a:solidFill>
                  <a:srgbClr val="0000FF"/>
                </a:solidFill>
              </a:rPr>
              <a:t> time  in </a:t>
            </a:r>
            <a:r>
              <a:rPr lang="es-ES" sz="4000" dirty="0" err="1" smtClean="0">
                <a:solidFill>
                  <a:srgbClr val="0000FF"/>
                </a:solidFill>
              </a:rPr>
              <a:t>the</a:t>
            </a:r>
            <a:r>
              <a:rPr lang="es-ES" sz="4000" dirty="0" smtClean="0">
                <a:solidFill>
                  <a:srgbClr val="0000FF"/>
                </a:solidFill>
              </a:rPr>
              <a:t> </a:t>
            </a:r>
            <a:r>
              <a:rPr lang="es-ES" sz="4000" dirty="0" err="1" smtClean="0">
                <a:solidFill>
                  <a:srgbClr val="0000FF"/>
                </a:solidFill>
              </a:rPr>
              <a:t>other</a:t>
            </a:r>
            <a:r>
              <a:rPr lang="es-ES" sz="4000" dirty="0" smtClean="0">
                <a:solidFill>
                  <a:srgbClr val="0000FF"/>
                </a:solidFill>
              </a:rPr>
              <a:t> </a:t>
            </a:r>
            <a:r>
              <a:rPr lang="es-ES" sz="4000" dirty="0" err="1" smtClean="0">
                <a:solidFill>
                  <a:srgbClr val="0000FF"/>
                </a:solidFill>
              </a:rPr>
              <a:t>half</a:t>
            </a:r>
            <a:r>
              <a:rPr lang="es-ES" sz="4000" dirty="0" smtClean="0">
                <a:solidFill>
                  <a:srgbClr val="0000FF"/>
                </a:solidFill>
              </a:rPr>
              <a:t>  of </a:t>
            </a:r>
            <a:r>
              <a:rPr lang="es-ES" sz="4000" dirty="0" err="1" smtClean="0">
                <a:solidFill>
                  <a:srgbClr val="0000FF"/>
                </a:solidFill>
              </a:rPr>
              <a:t>the</a:t>
            </a:r>
            <a:r>
              <a:rPr lang="es-ES" sz="4000" dirty="0" smtClean="0">
                <a:solidFill>
                  <a:srgbClr val="0000FF"/>
                </a:solidFill>
              </a:rPr>
              <a:t> </a:t>
            </a:r>
            <a:r>
              <a:rPr lang="es-ES" sz="4000" dirty="0" err="1" smtClean="0">
                <a:solidFill>
                  <a:srgbClr val="0000FF"/>
                </a:solidFill>
              </a:rPr>
              <a:t>Earth</a:t>
            </a:r>
            <a:endParaRPr lang="es-ES" sz="4000" dirty="0">
              <a:solidFill>
                <a:srgbClr val="0000FF"/>
              </a:solidFill>
            </a:endParaRPr>
          </a:p>
        </p:txBody>
      </p:sp>
      <p:cxnSp>
        <p:nvCxnSpPr>
          <p:cNvPr id="8" name="Conector recto de flecha 7"/>
          <p:cNvCxnSpPr/>
          <p:nvPr/>
        </p:nvCxnSpPr>
        <p:spPr>
          <a:xfrm flipH="1">
            <a:off x="5047241" y="2540305"/>
            <a:ext cx="854308" cy="2898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de flecha 8"/>
          <p:cNvCxnSpPr/>
          <p:nvPr/>
        </p:nvCxnSpPr>
        <p:spPr>
          <a:xfrm flipH="1">
            <a:off x="5199641" y="2692705"/>
            <a:ext cx="854308" cy="2898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de flecha 9"/>
          <p:cNvCxnSpPr/>
          <p:nvPr/>
        </p:nvCxnSpPr>
        <p:spPr>
          <a:xfrm flipH="1">
            <a:off x="5352041" y="2845105"/>
            <a:ext cx="854308" cy="2898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de flecha 10"/>
          <p:cNvCxnSpPr/>
          <p:nvPr/>
        </p:nvCxnSpPr>
        <p:spPr>
          <a:xfrm flipH="1">
            <a:off x="5504441" y="2997505"/>
            <a:ext cx="854308" cy="2898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 rot="19838569">
            <a:off x="5855460" y="1886020"/>
            <a:ext cx="2127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>
                <a:latin typeface="+mj-lt"/>
              </a:rPr>
              <a:t>SUNLIGHT</a:t>
            </a:r>
            <a:endParaRPr lang="es-E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29995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92</Words>
  <Application>Microsoft Macintosh PowerPoint</Application>
  <PresentationFormat>Presentación en pantalla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Tema de Office</vt:lpstr>
      <vt:lpstr>THE    EARTH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maxahonda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</dc:title>
  <dc:creator>antonio martinez</dc:creator>
  <cp:lastModifiedBy>antonio martinez</cp:lastModifiedBy>
  <cp:revision>18</cp:revision>
  <dcterms:created xsi:type="dcterms:W3CDTF">2012-02-26T08:55:36Z</dcterms:created>
  <dcterms:modified xsi:type="dcterms:W3CDTF">2014-03-11T20:08:57Z</dcterms:modified>
</cp:coreProperties>
</file>